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5" r:id="rId3"/>
    <p:sldId id="257" r:id="rId4"/>
    <p:sldId id="259" r:id="rId5"/>
    <p:sldId id="262" r:id="rId6"/>
    <p:sldId id="263" r:id="rId7"/>
    <p:sldId id="264" r:id="rId8"/>
    <p:sldId id="260" r:id="rId9"/>
    <p:sldId id="261" r:id="rId10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112"/>
    <a:srgbClr val="1E7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淡色スタイル 3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82" autoAdjust="0"/>
    <p:restoredTop sz="94620"/>
  </p:normalViewPr>
  <p:slideViewPr>
    <p:cSldViewPr snapToGrid="0" snapToObjects="1">
      <p:cViewPr varScale="1">
        <p:scale>
          <a:sx n="109" d="100"/>
          <a:sy n="109" d="100"/>
        </p:scale>
        <p:origin x="7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18F4-2273-6943-BE96-4E6AE9BC0ACD}" type="datetimeFigureOut">
              <a:rPr kumimoji="1" lang="ja-JP" altLang="en-US" smtClean="0"/>
              <a:pPr/>
              <a:t>2018/5/16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CD00-C229-014A-ACBA-D40449802F0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4849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7D97C-3B6D-E94C-A42F-524012FF3EEE}" type="datetimeFigureOut">
              <a:rPr kumimoji="1" lang="ja-JP" altLang="en-US" smtClean="0"/>
              <a:pPr/>
              <a:t>2018/5/16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7F64E-E66C-E24E-875A-2B360AED7F6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40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042526"/>
            <a:ext cx="7772400" cy="1900436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498957"/>
            <a:ext cx="6400800" cy="1078024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96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86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 </a:t>
            </a:r>
            <a:r>
              <a:rPr kumimoji="1" lang="ja-JP" altLang="en-US" b="1" i="0" dirty="0">
                <a:latin typeface="Century Gothic"/>
                <a:cs typeface="Century Gothic"/>
              </a:rPr>
              <a:t>ゲーム概要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2.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ルール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98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rgbClr val="FFFFFF"/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rgbClr val="FFFFFF"/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218" y="4894753"/>
            <a:ext cx="7772400" cy="1362075"/>
          </a:xfrm>
        </p:spPr>
        <p:txBody>
          <a:bodyPr lIns="0"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80218" y="339456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38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978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066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297344" y="284237"/>
            <a:ext cx="8592441" cy="68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90869" y="1329550"/>
            <a:ext cx="8380009" cy="51726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defRPr>
            </a:lvl1pPr>
          </a:lstStyle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711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9" r:id="rId4"/>
    <p:sldLayoutId id="2147483657" r:id="rId5"/>
    <p:sldLayoutId id="2147483658" r:id="rId6"/>
    <p:sldLayoutId id="2147483651" r:id="rId7"/>
    <p:sldLayoutId id="2147483655" r:id="rId8"/>
    <p:sldLayoutId id="2147483656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432000" algn="l" defTabSz="457200" rtl="0" eaLnBrk="1" latinLnBrk="0" hangingPunct="1">
        <a:spcBef>
          <a:spcPts val="1200"/>
        </a:spcBef>
        <a:buClr>
          <a:schemeClr val="accent3"/>
        </a:buClr>
        <a:buFont typeface="Wingdings" charset="2"/>
        <a:buChar char="l"/>
        <a:defRPr kumimoji="1" sz="3200" b="1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92000" indent="-324000" algn="l" defTabSz="457200" rtl="0" eaLnBrk="1" latinLnBrk="0" hangingPunct="1">
        <a:spcBef>
          <a:spcPts val="1200"/>
        </a:spcBef>
        <a:buClr>
          <a:schemeClr val="accent3"/>
        </a:buClr>
        <a:buFont typeface="ヒラギノ角ゴ ProN W3"/>
        <a:buChar char="»"/>
        <a:defRPr kumimoji="1" sz="28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4800" indent="-360000" algn="l" defTabSz="457200" rtl="0" eaLnBrk="1" latinLnBrk="0" hangingPunct="1">
        <a:spcBef>
          <a:spcPts val="1200"/>
        </a:spcBef>
        <a:buClr>
          <a:schemeClr val="accent4"/>
        </a:buClr>
        <a:buFont typeface="Wingdings" charset="2"/>
        <a:buChar char="l"/>
        <a:defRPr kumimoji="1" sz="24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88000" algn="l" defTabSz="457200" rtl="0" eaLnBrk="1" latinLnBrk="0" hangingPunct="1">
        <a:spcBef>
          <a:spcPts val="1200"/>
        </a:spcBef>
        <a:buClr>
          <a:schemeClr val="accent4"/>
        </a:buClr>
        <a:buFont typeface="ヒラギノ角ゴ ProN W3"/>
        <a:buChar char="»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200"/>
        </a:spcBef>
        <a:buFont typeface="Wingdings" charset="2"/>
        <a:buChar char="l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tx1"/>
                </a:solidFill>
              </a:rPr>
              <a:t>Catch a Cat</a:t>
            </a:r>
            <a:endParaRPr kumimoji="1" lang="ja-JP" altLang="en-US" sz="9600" dirty="0">
              <a:solidFill>
                <a:schemeClr val="tx1"/>
              </a:solidFill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C30A36F-4106-BF40-B907-AFC9FF7BC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b="1" dirty="0">
                <a:solidFill>
                  <a:schemeClr val="tx1"/>
                </a:solidFill>
              </a:rPr>
              <a:t>途中経過プレゼン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r>
              <a:rPr kumimoji="1" lang="ja-JP" altLang="en-US" b="1" dirty="0" err="1">
                <a:solidFill>
                  <a:schemeClr val="tx1"/>
                </a:solidFill>
              </a:rPr>
              <a:t>ぎんちゃん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98EA32-3650-4B8D-A81C-908B5ACBAF02}"/>
              </a:ext>
            </a:extLst>
          </p:cNvPr>
          <p:cNvSpPr/>
          <p:nvPr/>
        </p:nvSpPr>
        <p:spPr>
          <a:xfrm>
            <a:off x="319596" y="426128"/>
            <a:ext cx="8504808" cy="5930283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49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Cat</a:t>
            </a:r>
            <a:r>
              <a:rPr kumimoji="1" lang="en-US" altLang="ja-JP" sz="9600" dirty="0"/>
              <a:t>ch a </a:t>
            </a:r>
            <a:r>
              <a:rPr kumimoji="1" lang="en-US" altLang="ja-JP" sz="9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Cat</a:t>
            </a:r>
            <a:endParaRPr kumimoji="1" lang="ja-JP" altLang="en-US" sz="9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C30A36F-4106-BF40-B907-AFC9FF7BC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b="1" dirty="0">
                <a:solidFill>
                  <a:schemeClr val="tx1"/>
                </a:solidFill>
              </a:rPr>
              <a:t>途中経過プレゼン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r>
              <a:rPr kumimoji="1" lang="ja-JP" altLang="en-US" b="1" dirty="0" err="1">
                <a:solidFill>
                  <a:schemeClr val="tx1"/>
                </a:solidFill>
              </a:rPr>
              <a:t>ぎんちゃん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373E862F-BBCE-4EF2-B7EE-2CB708C31567}"/>
              </a:ext>
            </a:extLst>
          </p:cNvPr>
          <p:cNvSpPr/>
          <p:nvPr/>
        </p:nvSpPr>
        <p:spPr>
          <a:xfrm>
            <a:off x="319596" y="426128"/>
            <a:ext cx="8504808" cy="5930283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819E74F-9100-4070-A6C7-70ECEEA7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406221" y="3469342"/>
            <a:ext cx="1160584" cy="11605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F789C2A-3C5D-4D01-B0EF-FCEF9A791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77195" y="3469342"/>
            <a:ext cx="1160584" cy="11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84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ゲーム概要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0869" y="1329550"/>
            <a:ext cx="8753131" cy="5172647"/>
          </a:xfrm>
        </p:spPr>
        <p:txBody>
          <a:bodyPr/>
          <a:lstStyle/>
          <a:p>
            <a:r>
              <a:rPr kumimoji="1" lang="ja-JP" altLang="en-US" dirty="0"/>
              <a:t>花子ちゃんの飼い猫タマが逃げ出した！</a:t>
            </a:r>
            <a:endParaRPr kumimoji="1" lang="en-US" altLang="ja-JP" dirty="0"/>
          </a:p>
          <a:p>
            <a:r>
              <a:rPr lang="ja-JP" altLang="en-US" dirty="0"/>
              <a:t>友達の太郎、ひろきと警察官の</a:t>
            </a:r>
            <a:r>
              <a:rPr lang="en-US" altLang="ja-JP" dirty="0"/>
              <a:t>4</a:t>
            </a:r>
            <a:r>
              <a:rPr lang="ja-JP" altLang="en-US" dirty="0"/>
              <a:t>人で</a:t>
            </a:r>
            <a:endParaRPr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lang="ja-JP" altLang="en-US" dirty="0"/>
              <a:t>追いかけろ！</a:t>
            </a:r>
            <a:endParaRPr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3BE53E4D-FF9F-8B4C-8D8E-A4CD12620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813" y="3478885"/>
            <a:ext cx="1010683" cy="1347577"/>
          </a:xfrm>
          <a:prstGeom prst="rect">
            <a:avLst/>
          </a:prstGeom>
        </p:spPr>
      </p:pic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FA87D4CE-FDD5-D04C-9279-647A63C325C3}"/>
              </a:ext>
            </a:extLst>
          </p:cNvPr>
          <p:cNvSpPr txBox="1">
            <a:spLocks/>
          </p:cNvSpPr>
          <p:nvPr/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D9406E-7B7E-5846-974E-C5EBA2BC5133}" type="slidenum">
              <a:rPr lang="ja-JP" altLang="en-US" smtClean="0"/>
              <a:pPr/>
              <a:t>3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563CDFD-DDD6-5646-ADD3-C3364240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3" y="3577021"/>
            <a:ext cx="1033740" cy="12494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3065C46-E7A9-0942-9F94-5C617766C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436" y="4683503"/>
            <a:ext cx="1760306" cy="168989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F4BE4C5-47C7-9746-9ED6-8262E67AC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73623" y="5103332"/>
            <a:ext cx="1033740" cy="103374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951E21A-B1DA-1840-AF87-F3DBB8242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5305" y="3297719"/>
            <a:ext cx="1010683" cy="156695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9B2954F-9BDA-4A1B-B3CA-E9A167AC23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481" t="27977" r="13889"/>
          <a:stretch/>
        </p:blipFill>
        <p:spPr>
          <a:xfrm>
            <a:off x="4447714" y="3073975"/>
            <a:ext cx="4522664" cy="324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4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タマと花子達は交互に動く</a:t>
            </a:r>
            <a:endParaRPr lang="en-US" altLang="ja-JP"/>
          </a:p>
          <a:p>
            <a:r>
              <a:rPr kumimoji="1" lang="ja-JP" altLang="en-US"/>
              <a:t>一回に動けるのは一人だけ</a:t>
            </a:r>
            <a:endParaRPr kumimoji="1" lang="en-US" altLang="ja-JP"/>
          </a:p>
          <a:p>
            <a:r>
              <a:rPr lang="ja-JP" altLang="en-US"/>
              <a:t>警察は２マス進める</a:t>
            </a:r>
            <a:endParaRPr kumimoji="1" lang="en-US" altLang="ja-JP"/>
          </a:p>
          <a:p>
            <a:r>
              <a:rPr lang="en-US" altLang="ja-JP"/>
              <a:t>15</a:t>
            </a:r>
            <a:r>
              <a:rPr lang="ja-JP" altLang="en-US"/>
              <a:t>ターン以内に捕まえたら花子の勝ち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449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31B4E23-0DA1-4923-B4CF-BA465A07509A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65FEECE-943C-4820-A455-2B5D5CD72059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8C1DFC6-B59A-4FD1-92AA-8BB1644B5ED2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4F79F28-8F99-4B03-8AC0-87D3304A737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lang="en-US" altLang="ja-JP" sz="1600" dirty="0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411CF9C-CB2D-413B-82B4-B34EB57F45C9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1858138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A23C373-8E9A-498E-BD6B-5E9122728057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60646C2-FD2E-4836-BD3A-F6E155A26CCC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47942341-4BA1-4357-BA8A-54BDE75FF637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DD0153F-68FF-49DB-95D8-A3AC7040D43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kumimoji="1" lang="ja-JP" altLang="en-US" sz="1600" dirty="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D07BEA88-BA95-4792-BE5F-BC8F7A66CECA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F845DF0-EF78-436E-89A7-400D200628AD}"/>
              </a:ext>
            </a:extLst>
          </p:cNvPr>
          <p:cNvSpPr/>
          <p:nvPr/>
        </p:nvSpPr>
        <p:spPr>
          <a:xfrm>
            <a:off x="-43627" y="0"/>
            <a:ext cx="9228512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sz="96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愛と憎悪の物語</a:t>
            </a:r>
          </a:p>
        </p:txBody>
      </p:sp>
    </p:spTree>
    <p:extLst>
      <p:ext uri="{BB962C8B-B14F-4D97-AF65-F5344CB8AC3E}">
        <p14:creationId xmlns:p14="http://schemas.microsoft.com/office/powerpoint/2010/main" val="276194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技術的な話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69" y="1329550"/>
            <a:ext cx="8753131" cy="5172647"/>
          </a:xfrm>
        </p:spPr>
        <p:txBody>
          <a:bodyPr/>
          <a:lstStyle/>
          <a:p>
            <a:r>
              <a:rPr kumimoji="1" lang="ja-JP" altLang="en-US" dirty="0"/>
              <a:t>移動範囲の探索に</a:t>
            </a:r>
            <a:r>
              <a:rPr kumimoji="1" lang="en-US" altLang="ja-JP" dirty="0"/>
              <a:t>stack</a:t>
            </a:r>
            <a:r>
              <a:rPr kumimoji="1" lang="ja-JP" altLang="en-US" dirty="0"/>
              <a:t>を使用</a:t>
            </a:r>
            <a:endParaRPr kumimoji="1" lang="en-US" altLang="ja-JP" dirty="0"/>
          </a:p>
          <a:p>
            <a:r>
              <a:rPr lang="en-US" altLang="ja-JP" dirty="0"/>
              <a:t>3D</a:t>
            </a:r>
            <a:r>
              <a:rPr lang="ja-JP" altLang="en-US" dirty="0" err="1"/>
              <a:t>での</a:t>
            </a:r>
            <a:r>
              <a:rPr lang="ja-JP" altLang="en-US" dirty="0"/>
              <a:t>操作性を上げるためマスの中心を　　　</a:t>
            </a:r>
            <a:r>
              <a:rPr lang="en-US" altLang="ja-JP" dirty="0"/>
              <a:t>	</a:t>
            </a:r>
            <a:r>
              <a:rPr lang="ja-JP" altLang="en-US" dirty="0"/>
              <a:t>固定して回転できるように</a:t>
            </a:r>
            <a:endParaRPr kumimoji="1" lang="en-US" altLang="ja-JP" dirty="0"/>
          </a:p>
          <a:p>
            <a:r>
              <a:rPr kumimoji="1" lang="en-US" altLang="ja-JP" dirty="0"/>
              <a:t>layer</a:t>
            </a:r>
            <a:r>
              <a:rPr kumimoji="1" lang="ja-JP" altLang="en-US" dirty="0"/>
              <a:t>を分けることでキャラクターの</a:t>
            </a:r>
            <a:endParaRPr kumimoji="1"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kumimoji="1" lang="ja-JP" altLang="en-US" dirty="0"/>
              <a:t>判定を楽にした</a:t>
            </a:r>
            <a:endParaRPr kumimoji="1"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9213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1961A9-0322-E94D-954D-E2C2F08B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ゲーム画面（開発中）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FB8A0F-7F03-7240-BD47-237ED84A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8</a:t>
            </a:fld>
            <a:endParaRPr kumimoji="1" lang="ja-JP" altLang="en-US"/>
          </a:p>
        </p:txBody>
      </p:sp>
      <p:pic>
        <p:nvPicPr>
          <p:cNvPr id="8" name="pregame">
            <a:hlinkClick r:id="" action="ppaction://media"/>
            <a:extLst>
              <a:ext uri="{FF2B5EF4-FFF2-40B4-BE49-F238E27FC236}">
                <a16:creationId xmlns:a16="http://schemas.microsoft.com/office/drawing/2014/main" id="{F45B699E-E8A9-1E47-89F5-4FBD9ADA3D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76" y="1170694"/>
            <a:ext cx="7622564" cy="4763920"/>
          </a:xfrm>
        </p:spPr>
      </p:pic>
    </p:spTree>
    <p:extLst>
      <p:ext uri="{BB962C8B-B14F-4D97-AF65-F5344CB8AC3E}">
        <p14:creationId xmlns:p14="http://schemas.microsoft.com/office/powerpoint/2010/main" val="4244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4064D3-6032-574C-9F40-4B23F84BF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今後の予定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11C953-92A1-EA45-9AE4-71CB9540A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猫の逃げ方をもう少し賢くする</a:t>
            </a:r>
            <a:endParaRPr lang="en-US" altLang="ja-JP" dirty="0"/>
          </a:p>
          <a:p>
            <a:r>
              <a:rPr kumimoji="1" lang="ja-JP" altLang="en-US" dirty="0"/>
              <a:t>オープニング</a:t>
            </a:r>
            <a:endParaRPr kumimoji="1" lang="en-US" altLang="ja-JP" dirty="0"/>
          </a:p>
          <a:p>
            <a:r>
              <a:rPr lang="ja-JP" altLang="en-US" dirty="0"/>
              <a:t>ルール、フィールドの調整</a:t>
            </a:r>
            <a:endParaRPr lang="en-US" altLang="ja-JP" dirty="0"/>
          </a:p>
          <a:p>
            <a:r>
              <a:rPr kumimoji="1" lang="ja-JP" altLang="en-US" dirty="0"/>
              <a:t>移動のパラメータ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9B7AC53-4B7D-FE4B-A7D8-AD3C55C4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9404864"/>
      </p:ext>
    </p:extLst>
  </p:cSld>
  <p:clrMapOvr>
    <a:masterClrMapping/>
  </p:clrMapOvr>
</p:sld>
</file>

<file path=ppt/theme/theme1.xml><?xml version="1.0" encoding="utf-8"?>
<a:theme xmlns:a="http://schemas.openxmlformats.org/drawingml/2006/main" name="pclec">
  <a:themeElements>
    <a:clrScheme name="ユーザー定義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28BD21"/>
      </a:accent3>
      <a:accent4>
        <a:srgbClr val="EE00EE"/>
      </a:accent4>
      <a:accent5>
        <a:srgbClr val="1B99D6"/>
      </a:accent5>
      <a:accent6>
        <a:srgbClr val="F79646"/>
      </a:accent6>
      <a:hlink>
        <a:srgbClr val="0000FF"/>
      </a:hlink>
      <a:folHlink>
        <a:srgbClr val="80008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28575" cmpd="sng"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sz="3200" b="1" spc="3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75000"/>
              <a:lumOff val="25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tIns="126000" bIns="0" rtlCol="0">
        <a:spAutoFit/>
      </a:bodyPr>
      <a:lstStyle>
        <a:defPPr>
          <a:defRPr kumimoji="1"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xcel_template_kai" id="{0C360E53-3A66-894F-8CC3-E343230CDFD3}" vid="{2447E90E-CF46-CA4B-8756-125B2A4FBB02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pclec</Template>
  <TotalTime>151</TotalTime>
  <Words>151</Words>
  <Application>Microsoft Macintosh PowerPoint</Application>
  <PresentationFormat>画面に合わせる (4:3)</PresentationFormat>
  <Paragraphs>61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ＭＳ Ｐゴシック</vt:lpstr>
      <vt:lpstr>ヒラギノ角ゴ ProN W3</vt:lpstr>
      <vt:lpstr>メイリオ</vt:lpstr>
      <vt:lpstr>Arial</vt:lpstr>
      <vt:lpstr>Calibri</vt:lpstr>
      <vt:lpstr>Century Gothic</vt:lpstr>
      <vt:lpstr>News Gothic MT</vt:lpstr>
      <vt:lpstr>Wingdings</vt:lpstr>
      <vt:lpstr>pclec</vt:lpstr>
      <vt:lpstr>Catch a Cat</vt:lpstr>
      <vt:lpstr>Catch a Cat</vt:lpstr>
      <vt:lpstr>ゲーム概要</vt:lpstr>
      <vt:lpstr>ルール</vt:lpstr>
      <vt:lpstr>ルール</vt:lpstr>
      <vt:lpstr>ルール</vt:lpstr>
      <vt:lpstr>技術的な話</vt:lpstr>
      <vt:lpstr>ゲーム画面（開発中）</vt:lpstr>
      <vt:lpstr>今後の予定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a Cat</dc:title>
  <dc:creator>takahiro yamanishi</dc:creator>
  <cp:lastModifiedBy>takahiro yamanishi</cp:lastModifiedBy>
  <cp:revision>12</cp:revision>
  <dcterms:created xsi:type="dcterms:W3CDTF">2018-05-12T01:31:56Z</dcterms:created>
  <dcterms:modified xsi:type="dcterms:W3CDTF">2018-05-16T10:36:41Z</dcterms:modified>
</cp:coreProperties>
</file>

<file path=docProps/thumbnail.jpeg>
</file>